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4" r:id="rId11"/>
    <p:sldId id="265" r:id="rId12"/>
    <p:sldId id="266" r:id="rId13"/>
    <p:sldId id="267" r:id="rId14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CC45AD-4C29-466E-BE07-909E198190F3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5DEBDD-AFB9-432B-B44F-38AAB8258B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7700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0DC91-310A-456F-A5FD-469ACD4A5E4D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D965E-AC95-45CE-BA06-20378C395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078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0DC91-310A-456F-A5FD-469ACD4A5E4D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D965E-AC95-45CE-BA06-20378C395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858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0DC91-310A-456F-A5FD-469ACD4A5E4D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D965E-AC95-45CE-BA06-20378C395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96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0DC91-310A-456F-A5FD-469ACD4A5E4D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D965E-AC95-45CE-BA06-20378C395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252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0DC91-310A-456F-A5FD-469ACD4A5E4D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D965E-AC95-45CE-BA06-20378C395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910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0DC91-310A-456F-A5FD-469ACD4A5E4D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D965E-AC95-45CE-BA06-20378C395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355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0DC91-310A-456F-A5FD-469ACD4A5E4D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D965E-AC95-45CE-BA06-20378C395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313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0DC91-310A-456F-A5FD-469ACD4A5E4D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D965E-AC95-45CE-BA06-20378C395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604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0DC91-310A-456F-A5FD-469ACD4A5E4D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D965E-AC95-45CE-BA06-20378C395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163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0DC91-310A-456F-A5FD-469ACD4A5E4D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D965E-AC95-45CE-BA06-20378C395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582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0DC91-310A-456F-A5FD-469ACD4A5E4D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D965E-AC95-45CE-BA06-20378C395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218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0DC91-310A-456F-A5FD-469ACD4A5E4D}" type="datetimeFigureOut">
              <a:rPr lang="en-US" smtClean="0"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D965E-AC95-45CE-BA06-20378C3955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835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1"/>
            <a:ext cx="7772400" cy="2228850"/>
          </a:xfrm>
        </p:spPr>
        <p:txBody>
          <a:bodyPr>
            <a:normAutofit/>
          </a:bodyPr>
          <a:lstStyle/>
          <a:p>
            <a:r>
              <a:rPr lang="en-US" dirty="0" smtClean="0"/>
              <a:t>Parts of an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Atom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3657600"/>
            <a:ext cx="38100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20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Number of Neutrons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Atomic Mass – Atomic Number</a:t>
            </a:r>
          </a:p>
          <a:p>
            <a:endParaRPr lang="en-US" dirty="0"/>
          </a:p>
          <a:p>
            <a:endParaRPr lang="en-US" dirty="0" smtClean="0"/>
          </a:p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99" y="2667000"/>
            <a:ext cx="4648201" cy="409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46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Cloud Pattern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6623078"/>
              </p:ext>
            </p:extLst>
          </p:nvPr>
        </p:nvGraphicFramePr>
        <p:xfrm>
          <a:off x="457200" y="2057400"/>
          <a:ext cx="8229600" cy="29667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Level Number  </a:t>
                      </a:r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Electrons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2193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More Levels of Electrons Added The Bigger the Atom Gets!!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1915319"/>
            <a:ext cx="4876800" cy="4180681"/>
          </a:xfrm>
        </p:spPr>
      </p:pic>
    </p:spTree>
    <p:extLst>
      <p:ext uri="{BB962C8B-B14F-4D97-AF65-F5344CB8AC3E}">
        <p14:creationId xmlns:p14="http://schemas.microsoft.com/office/powerpoint/2010/main" val="22309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It Is Your Turn!!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219200"/>
            <a:ext cx="3257550" cy="275272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1219200"/>
            <a:ext cx="3352800" cy="2381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3276599"/>
            <a:ext cx="2971800" cy="3124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10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Nucleus</a:t>
            </a:r>
            <a:endParaRPr lang="en-US" sz="54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Central core of the atom</a:t>
            </a:r>
          </a:p>
          <a:p>
            <a:endParaRPr lang="en-US" dirty="0" smtClean="0"/>
          </a:p>
          <a:p>
            <a:r>
              <a:rPr lang="en-US" dirty="0" smtClean="0"/>
              <a:t>Contains: protons (positive charge)</a:t>
            </a:r>
          </a:p>
          <a:p>
            <a:pPr marL="0" indent="0">
              <a:buNone/>
            </a:pPr>
            <a:r>
              <a:rPr lang="en-US" sz="3200" dirty="0" smtClean="0"/>
              <a:t>                     neutrons (neutral charge)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2127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Electron Cloud</a:t>
            </a:r>
            <a:endParaRPr lang="en-US" sz="54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Area outside the nucleus</a:t>
            </a:r>
          </a:p>
          <a:p>
            <a:endParaRPr lang="en-US" dirty="0"/>
          </a:p>
          <a:p>
            <a:r>
              <a:rPr lang="en-US" dirty="0" smtClean="0"/>
              <a:t>Contains:  electrons (negative charge)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734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219200"/>
            <a:ext cx="4724399" cy="4648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20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 of Chemistry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/>
          <a:lstStyle/>
          <a:p>
            <a:pPr algn="ctr"/>
            <a:r>
              <a:rPr lang="en-US" dirty="0" smtClean="0"/>
              <a:t>MM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276600" y="1600200"/>
            <a:ext cx="28956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724400" y="2178627"/>
            <a:ext cx="0" cy="5853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366654" y="2763982"/>
            <a:ext cx="2805545" cy="7412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724400" y="3505200"/>
            <a:ext cx="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344141" y="4100944"/>
            <a:ext cx="2798617" cy="6996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3276600" y="4800600"/>
            <a:ext cx="6096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724400" y="4800600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5638800" y="4800600"/>
            <a:ext cx="5334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3124200" y="5257800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4572000" y="5410200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6019800" y="5257800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3276600" y="5715000"/>
            <a:ext cx="3048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4191000" y="5905500"/>
            <a:ext cx="578426" cy="266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3124200" y="6172200"/>
            <a:ext cx="14478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3429000" y="1752600"/>
            <a:ext cx="259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         Matter</a:t>
            </a:r>
            <a:endParaRPr lang="en-US" sz="28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3581400" y="3048000"/>
            <a:ext cx="2324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     Elements</a:t>
            </a:r>
            <a:endParaRPr lang="en-US" sz="28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3429000" y="4343400"/>
            <a:ext cx="259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         Atoms</a:t>
            </a:r>
            <a:endParaRPr lang="en-US" sz="28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3124200" y="5410200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 +</a:t>
            </a:r>
            <a:endParaRPr lang="en-US" sz="28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4572000" y="5536168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0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019800" y="54102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 </a:t>
            </a:r>
            <a:r>
              <a:rPr lang="en-US" b="1" dirty="0" smtClean="0"/>
              <a:t> -</a:t>
            </a:r>
            <a:endParaRPr lang="en-US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3124200" y="6172200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Quarks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67959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Are Atoms Different From Each Other??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828800"/>
            <a:ext cx="5638800" cy="4191000"/>
          </a:xfrm>
        </p:spPr>
      </p:pic>
    </p:spTree>
    <p:extLst>
      <p:ext uri="{BB962C8B-B14F-4D97-AF65-F5344CB8AC3E}">
        <p14:creationId xmlns:p14="http://schemas.microsoft.com/office/powerpoint/2010/main" val="3776905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Atomic Number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Top number in each element box on the Periodic Table</a:t>
            </a:r>
          </a:p>
          <a:p>
            <a:endParaRPr lang="en-US" dirty="0"/>
          </a:p>
          <a:p>
            <a:r>
              <a:rPr lang="en-US" dirty="0" smtClean="0"/>
              <a:t>Equals the number of protons</a:t>
            </a:r>
          </a:p>
          <a:p>
            <a:endParaRPr lang="en-US" dirty="0"/>
          </a:p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2362" y="3962400"/>
            <a:ext cx="1819275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84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Number of Electrons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Atoms are electrically neutral – so: </a:t>
            </a:r>
          </a:p>
          <a:p>
            <a:endParaRPr lang="en-US" dirty="0" smtClean="0"/>
          </a:p>
          <a:p>
            <a:r>
              <a:rPr lang="en-US" dirty="0" smtClean="0"/>
              <a:t>Number of protons = Number of electrons</a:t>
            </a:r>
          </a:p>
          <a:p>
            <a:endParaRPr lang="en-US" dirty="0"/>
          </a:p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375" y="3810000"/>
            <a:ext cx="238125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71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Atomic Mass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Bottom number in each of the element boxes on the Periodic Table</a:t>
            </a:r>
          </a:p>
          <a:p>
            <a:endParaRPr lang="en-US" dirty="0"/>
          </a:p>
          <a:p>
            <a:r>
              <a:rPr lang="en-US" dirty="0" smtClean="0"/>
              <a:t>Atomic Mass = protons + neutrons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Then how do you find just the number of neutrons??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1414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173</Words>
  <Application>Microsoft Office PowerPoint</Application>
  <PresentationFormat>On-screen Show (4:3)</PresentationFormat>
  <Paragraphs>60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Parts of an  Atom</vt:lpstr>
      <vt:lpstr>Nucleus</vt:lpstr>
      <vt:lpstr>Electron Cloud</vt:lpstr>
      <vt:lpstr>PowerPoint Presentation</vt:lpstr>
      <vt:lpstr>Organization of Chemistry</vt:lpstr>
      <vt:lpstr>How Are Atoms Different From Each Other??</vt:lpstr>
      <vt:lpstr>Atomic Number</vt:lpstr>
      <vt:lpstr>Number of Electrons</vt:lpstr>
      <vt:lpstr>Atomic Mass</vt:lpstr>
      <vt:lpstr>Number of Neutrons</vt:lpstr>
      <vt:lpstr>Electron Cloud Pattern</vt:lpstr>
      <vt:lpstr>The More Levels of Electrons Added The Bigger the Atom Gets!!</vt:lpstr>
      <vt:lpstr>Now It Is Your Turn!!</vt:lpstr>
    </vt:vector>
  </TitlesOfParts>
  <Company>SCSCHOOLS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Parts of an  Atom</dc:title>
  <dc:creator>ATCHISON, TAMMIE</dc:creator>
  <cp:lastModifiedBy>WILMESHERR JR, RICHARD</cp:lastModifiedBy>
  <cp:revision>12</cp:revision>
  <cp:lastPrinted>2011-11-29T22:01:49Z</cp:lastPrinted>
  <dcterms:created xsi:type="dcterms:W3CDTF">2011-11-28T02:32:42Z</dcterms:created>
  <dcterms:modified xsi:type="dcterms:W3CDTF">2012-12-06T13:40:50Z</dcterms:modified>
</cp:coreProperties>
</file>